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29"/>
  </p:notesMasterIdLst>
  <p:sldIdLst>
    <p:sldId id="655" r:id="rId3"/>
    <p:sldId id="656" r:id="rId4"/>
    <p:sldId id="657" r:id="rId5"/>
    <p:sldId id="725" r:id="rId6"/>
    <p:sldId id="729" r:id="rId7"/>
    <p:sldId id="730" r:id="rId8"/>
    <p:sldId id="731" r:id="rId9"/>
    <p:sldId id="726" r:id="rId10"/>
    <p:sldId id="727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8" r:id="rId27"/>
    <p:sldId id="653" r:id="rId28"/>
  </p:sldIdLst>
  <p:sldSz cx="9144000" cy="6858000" type="screen4x3"/>
  <p:notesSz cx="6858000" cy="9144000"/>
  <p:custDataLst>
    <p:tags r:id="rId3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5" d="100"/>
          <a:sy n="105" d="100"/>
        </p:scale>
        <p:origin x="156" y="10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바른 문장과 잘못된 초기화 문장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배열 선언 초기화 구문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55" y="4673877"/>
            <a:ext cx="6027445" cy="1975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9" y="2433967"/>
            <a:ext cx="3119394" cy="13231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6" y="1618597"/>
            <a:ext cx="4894332" cy="29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로 배열 </a:t>
            </a: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표준입력으로 </a:t>
            </a:r>
            <a:r>
              <a:rPr lang="ko-KR" altLang="en-US" dirty="0"/>
              <a:t>받은 여러 정수를 순서대로 배열 </a:t>
            </a:r>
            <a:r>
              <a:rPr lang="en-US" altLang="ko-KR" dirty="0"/>
              <a:t>input</a:t>
            </a:r>
            <a:r>
              <a:rPr lang="ko-KR" altLang="en-US" dirty="0"/>
              <a:t>에 </a:t>
            </a:r>
            <a:r>
              <a:rPr lang="ko-KR" altLang="en-US" dirty="0" smtClean="0"/>
              <a:t>저장하여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</a:t>
            </a:r>
            <a:r>
              <a:rPr lang="ko-KR" altLang="en-US" dirty="0"/>
              <a:t> 정수형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배열에 표준입력으로 받은 정수를 저장하여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16" y="1856233"/>
            <a:ext cx="5999088" cy="48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차원 배열은 테이블 </a:t>
            </a:r>
            <a:r>
              <a:rPr lang="ko-KR" altLang="en-US" dirty="0" smtClean="0"/>
              <a:t>형태의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/>
              <a:t>(row)</a:t>
            </a:r>
            <a:r>
              <a:rPr lang="ko-KR" altLang="en-US" dirty="0"/>
              <a:t>과 열</a:t>
            </a:r>
            <a:r>
              <a:rPr lang="en-US" altLang="ko-KR" dirty="0"/>
              <a:t>(column)</a:t>
            </a:r>
            <a:r>
              <a:rPr lang="ko-KR" altLang="en-US" dirty="0"/>
              <a:t>의 구조로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79" y="1916184"/>
            <a:ext cx="4989630" cy="2651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37" y="4701182"/>
            <a:ext cx="4855083" cy="19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선언 </a:t>
            </a:r>
            <a:r>
              <a:rPr lang="en-US" altLang="ko-KR" dirty="0" err="1"/>
              <a:t>int</a:t>
            </a:r>
            <a:r>
              <a:rPr lang="en-US" altLang="ko-KR" dirty="0"/>
              <a:t> td[2][3</a:t>
            </a:r>
            <a:r>
              <a:rPr lang="en-US" altLang="ko-KR" dirty="0" smtClean="0"/>
              <a:t>];</a:t>
            </a:r>
          </a:p>
          <a:p>
            <a:pPr lvl="1"/>
            <a:r>
              <a:rPr lang="en-US" altLang="ko-KR" dirty="0" smtClean="0"/>
              <a:t>td[0</a:t>
            </a:r>
            <a:r>
              <a:rPr lang="en-US" altLang="ko-KR" dirty="0"/>
              <a:t>][0]</a:t>
            </a:r>
            <a:r>
              <a:rPr lang="ko-KR" altLang="en-US" dirty="0"/>
              <a:t>으로 첫 번째 원소를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원소는 </a:t>
            </a:r>
            <a:r>
              <a:rPr lang="en-US" altLang="ko-KR" dirty="0"/>
              <a:t>td[0][1</a:t>
            </a:r>
            <a:r>
              <a:rPr lang="en-US" altLang="ko-KR" dirty="0" smtClean="0"/>
              <a:t>], </a:t>
            </a:r>
          </a:p>
          <a:p>
            <a:pPr lvl="3"/>
            <a:r>
              <a:rPr lang="ko-KR" altLang="en-US" dirty="0" smtClean="0"/>
              <a:t>두 </a:t>
            </a:r>
            <a:r>
              <a:rPr lang="ko-KR" altLang="en-US" dirty="0"/>
              <a:t>번째 행의 첫 항목인 네 번째 원소는 </a:t>
            </a:r>
            <a:r>
              <a:rPr lang="en-US" altLang="ko-KR" dirty="0"/>
              <a:t>td[1][0]</a:t>
            </a:r>
            <a:r>
              <a:rPr lang="ko-KR" altLang="en-US" dirty="0"/>
              <a:t>으로 행 첨자가 </a:t>
            </a:r>
            <a:r>
              <a:rPr lang="en-US" altLang="ko-KR" dirty="0"/>
              <a:t>1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행 </a:t>
            </a:r>
            <a:r>
              <a:rPr lang="ko-KR" altLang="en-US" dirty="0"/>
              <a:t>첨자는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/>
              <a:t>행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-1)</a:t>
            </a:r>
            <a:r>
              <a:rPr lang="ko-KR" altLang="en-US" dirty="0"/>
              <a:t>까지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마찬가지로 </a:t>
            </a:r>
            <a:r>
              <a:rPr lang="ko-KR" altLang="en-US" dirty="0"/>
              <a:t>열 첨자는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열크기</a:t>
            </a:r>
            <a:r>
              <a:rPr lang="ko-KR" altLang="en-US" dirty="0"/>
              <a:t> </a:t>
            </a:r>
            <a:r>
              <a:rPr lang="en-US" altLang="ko-KR" dirty="0" smtClean="0"/>
              <a:t>- 1</a:t>
            </a:r>
            <a:r>
              <a:rPr lang="en-US" altLang="ko-KR" dirty="0"/>
              <a:t>)</a:t>
            </a:r>
            <a:r>
              <a:rPr lang="ko-KR" altLang="en-US" dirty="0"/>
              <a:t>까지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r>
              <a:rPr lang="ko-KR" altLang="en-US" dirty="0"/>
              <a:t>행 우선 </a:t>
            </a:r>
            <a:r>
              <a:rPr lang="en-US" altLang="ko-KR" dirty="0"/>
              <a:t>(row major)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행을 먼저 배치하는 특징</a:t>
            </a:r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행의 모든 원소가 메모리에 할당된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행의 원소가 순차적으로 </a:t>
            </a:r>
            <a:r>
              <a:rPr lang="ko-KR" altLang="en-US" dirty="0" smtClean="0"/>
              <a:t>할당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구조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1" y="4122882"/>
            <a:ext cx="6900185" cy="25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외부 반복 </a:t>
            </a:r>
            <a:r>
              <a:rPr lang="ko-KR" altLang="en-US" dirty="0" err="1"/>
              <a:t>제어변수</a:t>
            </a:r>
            <a:r>
              <a:rPr lang="ko-KR" altLang="en-US" dirty="0"/>
              <a:t> </a:t>
            </a:r>
            <a:r>
              <a:rPr lang="en-US" altLang="ko-KR" dirty="0" err="1" smtClean="0"/>
              <a:t>i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행을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/>
              <a:t>행의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-1</a:t>
            </a:r>
            <a:r>
              <a:rPr lang="en-US" altLang="ko-KR" dirty="0"/>
              <a:t>)</a:t>
            </a:r>
            <a:r>
              <a:rPr lang="ko-KR" altLang="en-US" dirty="0"/>
              <a:t>까지 순차적으로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r>
              <a:rPr lang="ko-KR" altLang="en-US" dirty="0" smtClean="0"/>
              <a:t>내부 </a:t>
            </a:r>
            <a:r>
              <a:rPr lang="ko-KR" altLang="en-US" dirty="0"/>
              <a:t>반복 </a:t>
            </a:r>
            <a:r>
              <a:rPr lang="ko-KR" altLang="en-US" dirty="0" err="1"/>
              <a:t>제어변수</a:t>
            </a:r>
            <a:r>
              <a:rPr lang="ko-KR" altLang="en-US" dirty="0"/>
              <a:t> </a:t>
            </a:r>
            <a:r>
              <a:rPr lang="en-US" altLang="ko-KR" dirty="0" smtClean="0"/>
              <a:t>j</a:t>
            </a:r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/>
              <a:t>열의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-1</a:t>
            </a:r>
            <a:r>
              <a:rPr lang="en-US" altLang="ko-KR" dirty="0"/>
              <a:t>)</a:t>
            </a:r>
            <a:r>
              <a:rPr lang="ko-KR" altLang="en-US" dirty="0"/>
              <a:t>까지 열을 순차적으로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배열원소의</a:t>
            </a:r>
            <a:r>
              <a:rPr lang="ko-KR" altLang="en-US" dirty="0"/>
              <a:t> 저장 값이 행과 열의 </a:t>
            </a:r>
            <a:r>
              <a:rPr lang="ko-KR" altLang="en-US" dirty="0" smtClean="0"/>
              <a:t>관계식이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코드와 </a:t>
            </a:r>
            <a:r>
              <a:rPr lang="ko-KR" altLang="en-US" dirty="0"/>
              <a:t>같이 중복된 </a:t>
            </a:r>
            <a:r>
              <a:rPr lang="ko-KR" altLang="en-US" dirty="0" err="1"/>
              <a:t>반복문을</a:t>
            </a:r>
            <a:r>
              <a:rPr lang="ko-KR" altLang="en-US" dirty="0"/>
              <a:t> 사용하여 값을 저장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 원소 참조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555176"/>
            <a:ext cx="5200650" cy="2200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5640705"/>
            <a:ext cx="67532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 선언과 원소 하나하나에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직접 초기값 저장 후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96" y="1092261"/>
            <a:ext cx="6432999" cy="55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/>
              <a:t>번째 방법은 중괄호를 중첩되게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중괄호 </a:t>
            </a:r>
            <a:r>
              <a:rPr lang="ko-KR" altLang="en-US" dirty="0"/>
              <a:t>내부에 행에 속하는 값을 다시 중괄호로 묶고</a:t>
            </a:r>
            <a:r>
              <a:rPr lang="en-US" altLang="ko-KR" dirty="0"/>
              <a:t>, </a:t>
            </a:r>
            <a:r>
              <a:rPr lang="ko-KR" altLang="en-US" dirty="0"/>
              <a:t>중괄호와 중괄호 사이에는 쉼표로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행인 </a:t>
            </a:r>
            <a:r>
              <a:rPr lang="ko-KR" altLang="en-US" dirty="0"/>
              <a:t>중괄호 내부의 초기값들은 쉼표로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차원 구조를 행과 열로 표현 할 수 있는 </a:t>
            </a:r>
            <a:r>
              <a:rPr lang="ko-KR" altLang="en-US" dirty="0" smtClean="0"/>
              <a:t>장점</a:t>
            </a:r>
            <a:endParaRPr lang="en-US" altLang="ko-KR" dirty="0" smtClean="0"/>
          </a:p>
          <a:p>
            <a:r>
              <a:rPr lang="ko-KR" altLang="en-US" dirty="0"/>
              <a:t>다른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차원 배열과 같이 하나의 중괄호로 모든 초기 값을 쉼표로 분리하는 방법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선언 초기화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0" y="3927694"/>
            <a:ext cx="3659500" cy="1745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24" y="3914387"/>
            <a:ext cx="4488204" cy="20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/>
              <a:t>번째 대괄호 내부의 행의 크기는 명시하지 않을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</a:t>
            </a:r>
            <a:r>
              <a:rPr lang="ko-KR" altLang="en-US" dirty="0"/>
              <a:t>두 번째 대괄호 내부의 열의 크기는 반드시 </a:t>
            </a:r>
            <a:r>
              <a:rPr lang="ko-KR" altLang="en-US" dirty="0" smtClean="0"/>
              <a:t>명시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행 </a:t>
            </a:r>
            <a:r>
              <a:rPr lang="ko-KR" altLang="en-US" dirty="0"/>
              <a:t>크기는 명시하지 않고 열 크기만 명시한다면 명시된 </a:t>
            </a:r>
            <a:r>
              <a:rPr lang="ko-KR" altLang="en-US" dirty="0" err="1"/>
              <a:t>배열원소</a:t>
            </a:r>
            <a:r>
              <a:rPr lang="ko-KR" altLang="en-US" dirty="0"/>
              <a:t> 수와 열 크기를 이용하여 행의 크기를 자동으로 </a:t>
            </a:r>
            <a:r>
              <a:rPr lang="ko-KR" altLang="en-US" dirty="0" smtClean="0"/>
              <a:t>산정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배열에서도 초기값이 총 </a:t>
            </a:r>
            <a:r>
              <a:rPr lang="ko-KR" altLang="en-US" dirty="0" err="1"/>
              <a:t>배열원소</a:t>
            </a:r>
            <a:r>
              <a:rPr lang="ko-KR" altLang="en-US" dirty="0"/>
              <a:t> 수보다 적게 </a:t>
            </a:r>
            <a:r>
              <a:rPr lang="ko-KR" altLang="en-US" dirty="0" smtClean="0"/>
              <a:t>주어지면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나머지는 모두 </a:t>
            </a:r>
            <a:r>
              <a:rPr lang="ko-KR" altLang="en-US" dirty="0"/>
              <a:t>기본값인 </a:t>
            </a:r>
            <a:r>
              <a:rPr lang="en-US" altLang="ko-KR" dirty="0"/>
              <a:t>0, 0.0 </a:t>
            </a:r>
            <a:r>
              <a:rPr lang="ko-KR" altLang="en-US" dirty="0"/>
              <a:t>또 는 ‘</a:t>
            </a:r>
            <a:r>
              <a:rPr lang="en-US" altLang="ko-KR" dirty="0"/>
              <a:t>\0’</a:t>
            </a:r>
            <a:r>
              <a:rPr lang="ko-KR" altLang="en-US" dirty="0"/>
              <a:t>이 저장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 선언에서의 주의점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49" y="3073787"/>
            <a:ext cx="4150506" cy="1448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20" y="4522465"/>
            <a:ext cx="5888591" cy="21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 초기화와 원소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161696"/>
            <a:ext cx="6972300" cy="52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598774" cy="352416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성적을 </a:t>
            </a:r>
            <a:r>
              <a:rPr lang="en-US" altLang="ko-KR" dirty="0"/>
              <a:t>2</a:t>
            </a:r>
            <a:r>
              <a:rPr lang="ko-KR" altLang="en-US" dirty="0"/>
              <a:t>차원 배열에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중간고사와 </a:t>
            </a:r>
            <a:r>
              <a:rPr lang="ko-KR" altLang="en-US" dirty="0"/>
              <a:t>기말고사별로 평균을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 smtClean="0"/>
              <a:t>midsum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중간고사의 </a:t>
            </a:r>
            <a:r>
              <a:rPr lang="ko-KR" altLang="en-US" dirty="0"/>
              <a:t>합을 저장한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 smtClean="0"/>
              <a:t>finalsum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기말고사의 </a:t>
            </a:r>
            <a:r>
              <a:rPr lang="ko-KR" altLang="en-US" dirty="0"/>
              <a:t>합을 저장한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/>
              <a:t>변수 </a:t>
            </a:r>
            <a:r>
              <a:rPr lang="en-US" altLang="ko-KR" dirty="0" smtClean="0"/>
              <a:t>sum</a:t>
            </a:r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성적의 </a:t>
            </a:r>
            <a:r>
              <a:rPr lang="ko-KR" altLang="en-US" dirty="0" smtClean="0"/>
              <a:t>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구하기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소수로 </a:t>
            </a:r>
            <a:r>
              <a:rPr lang="ko-KR" altLang="en-US" dirty="0"/>
              <a:t>출력되도록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double)</a:t>
            </a:r>
            <a:r>
              <a:rPr lang="ko-KR" altLang="en-US" dirty="0"/>
              <a:t>로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배열 초기화를 이용한 성적 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6" y="4685858"/>
            <a:ext cx="5633852" cy="1603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99" y="1161696"/>
            <a:ext cx="4438650" cy="53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배열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 smtClean="0"/>
              <a:t>,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en-US" altLang="ko-KR" dirty="0" smtClean="0"/>
              <a:t>3</a:t>
            </a:r>
            <a:r>
              <a:rPr lang="ko-KR" altLang="en-US" dirty="0"/>
              <a:t>차원 배열을 위한 선언과 그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ko-KR" altLang="en-US" dirty="0"/>
              <a:t>배열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/>
              <a:t>threed</a:t>
            </a:r>
            <a:r>
              <a:rPr lang="en-US" altLang="ko-KR" dirty="0"/>
              <a:t>[2][2][3</a:t>
            </a:r>
            <a:r>
              <a:rPr lang="en-US" altLang="ko-KR" dirty="0" smtClean="0"/>
              <a:t>];</a:t>
            </a:r>
          </a:p>
          <a:p>
            <a:pPr lvl="2"/>
            <a:r>
              <a:rPr lang="ko-KR" altLang="en-US" dirty="0" smtClean="0"/>
              <a:t>총 </a:t>
            </a:r>
            <a:r>
              <a:rPr lang="en-US" altLang="ko-KR" dirty="0"/>
              <a:t>2×2×3 = 12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배열원소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대괄호 </a:t>
            </a:r>
            <a:r>
              <a:rPr lang="ko-KR" altLang="en-US" dirty="0"/>
              <a:t>내부 세 개의 </a:t>
            </a:r>
            <a:r>
              <a:rPr lang="ko-KR" altLang="en-US" dirty="0" smtClean="0"/>
              <a:t>크기는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모두 </a:t>
            </a:r>
            <a:r>
              <a:rPr lang="ko-KR" altLang="en-US" dirty="0"/>
              <a:t>필요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smtClean="0"/>
              <a:t>차원 배열 구조와 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22" y="1620058"/>
            <a:ext cx="4556125" cy="4868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3591732"/>
            <a:ext cx="3723014" cy="15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665324" cy="5326652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/>
              <a:t>차원 배열 </a:t>
            </a:r>
            <a:r>
              <a:rPr lang="en-US" altLang="ko-KR" dirty="0"/>
              <a:t>score[2][4][2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순서대로 </a:t>
            </a:r>
            <a:r>
              <a:rPr lang="ko-KR" altLang="en-US" dirty="0"/>
              <a:t>첫 번째 </a:t>
            </a:r>
            <a:r>
              <a:rPr lang="ko-KR" altLang="en-US" dirty="0" smtClean="0"/>
              <a:t>상수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강좌 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상수 </a:t>
            </a:r>
            <a:r>
              <a:rPr lang="en-US" altLang="ko-KR" dirty="0" smtClean="0"/>
              <a:t>4</a:t>
            </a:r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/>
              <a:t>반의 학생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세 번째 상수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중간고사와 기말고사인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시험 횟수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smtClean="0"/>
              <a:t>차원 배열 초기화를 이용한 성적 점수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786895"/>
            <a:ext cx="5069229" cy="6020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26" y="3843338"/>
            <a:ext cx="4436849" cy="24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배열크기</a:t>
            </a:r>
            <a:r>
              <a:rPr lang="ko-KR" altLang="en-US" dirty="0" smtClean="0"/>
              <a:t> 계산방법</a:t>
            </a:r>
            <a:endParaRPr lang="ko-KR" altLang="en-US" dirty="0"/>
          </a:p>
          <a:p>
            <a:pPr lvl="1"/>
            <a:r>
              <a:rPr lang="ko-KR" altLang="en-US" dirty="0"/>
              <a:t>연산자 </a:t>
            </a:r>
            <a:r>
              <a:rPr lang="en-US" altLang="ko-KR" dirty="0" err="1"/>
              <a:t>sizeof</a:t>
            </a:r>
            <a:r>
              <a:rPr lang="ko-KR" altLang="en-US" dirty="0"/>
              <a:t>를 이용한 식 </a:t>
            </a:r>
            <a:r>
              <a:rPr lang="en-US" altLang="ko-KR" dirty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ko-KR" altLang="en-US" dirty="0" err="1"/>
              <a:t>배열이름</a:t>
            </a:r>
            <a:r>
              <a:rPr lang="en-US" altLang="ko-KR" dirty="0"/>
              <a:t>) /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ko-KR" altLang="en-US" dirty="0" err="1"/>
              <a:t>배열원소</a:t>
            </a:r>
            <a:r>
              <a:rPr lang="en-US" altLang="ko-KR" dirty="0"/>
              <a:t>) 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저장공간의 </a:t>
            </a:r>
            <a:r>
              <a:rPr lang="ko-KR" altLang="en-US" dirty="0"/>
              <a:t>크기를 바이트 수로 반환하는 연산자 </a:t>
            </a:r>
            <a:r>
              <a:rPr lang="en-US" altLang="ko-KR" dirty="0" err="1" smtClean="0"/>
              <a:t>sizeof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sizeof</a:t>
            </a:r>
            <a:r>
              <a:rPr lang="en-US" altLang="ko-KR" dirty="0"/>
              <a:t>(</a:t>
            </a:r>
            <a:r>
              <a:rPr lang="ko-KR" altLang="en-US" dirty="0" err="1"/>
              <a:t>배열이름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배열의 전체 공간의 바이트 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sizeof</a:t>
            </a:r>
            <a:r>
              <a:rPr lang="en-US" altLang="ko-KR" dirty="0"/>
              <a:t>(</a:t>
            </a:r>
            <a:r>
              <a:rPr lang="ko-KR" altLang="en-US" dirty="0" err="1"/>
              <a:t>배열원소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배열원소</a:t>
            </a:r>
            <a:r>
              <a:rPr lang="ko-KR" altLang="en-US" dirty="0" smtClean="0"/>
              <a:t> 하나의 바이트 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배열크기</a:t>
            </a:r>
            <a:r>
              <a:rPr lang="ko-KR" altLang="en-US" dirty="0"/>
              <a:t>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589669"/>
            <a:ext cx="7143750" cy="20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차원 배열의 행의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 </a:t>
            </a:r>
            <a:r>
              <a:rPr lang="en-US" altLang="ko-KR" dirty="0" err="1"/>
              <a:t>sizeof</a:t>
            </a:r>
            <a:r>
              <a:rPr lang="en-US" altLang="ko-KR" dirty="0"/>
              <a:t>(x)  /  </a:t>
            </a:r>
            <a:r>
              <a:rPr lang="en-US" altLang="ko-KR" dirty="0" err="1"/>
              <a:t>sizeof</a:t>
            </a:r>
            <a:r>
              <a:rPr lang="en-US" altLang="ko-KR" dirty="0"/>
              <a:t>(x[0]) 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ko-KR" altLang="en-US" dirty="0" err="1"/>
              <a:t>배열이름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배열의 전체 공간의 바이트 수</a:t>
            </a:r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/>
              <a:t>차원 </a:t>
            </a:r>
            <a:r>
              <a:rPr lang="ko-KR" altLang="en-US" dirty="0" smtClean="0"/>
              <a:t>열의 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 </a:t>
            </a:r>
            <a:r>
              <a:rPr lang="en-US" altLang="ko-KR" dirty="0" err="1"/>
              <a:t>sizeof</a:t>
            </a:r>
            <a:r>
              <a:rPr lang="en-US" altLang="ko-KR" dirty="0"/>
              <a:t>(x[0])  /  </a:t>
            </a:r>
            <a:r>
              <a:rPr lang="en-US" altLang="ko-KR" dirty="0" err="1"/>
              <a:t>sizeof</a:t>
            </a:r>
            <a:r>
              <a:rPr lang="en-US" altLang="ko-KR" dirty="0"/>
              <a:t>(x[0][0]) 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(x[0])</a:t>
            </a:r>
          </a:p>
          <a:p>
            <a:pPr lvl="3"/>
            <a:r>
              <a:rPr lang="ko-KR" altLang="en-US" dirty="0" smtClean="0"/>
              <a:t>첫</a:t>
            </a:r>
            <a:r>
              <a:rPr lang="ko-KR" altLang="en-US" dirty="0"/>
              <a:t>	</a:t>
            </a:r>
            <a:r>
              <a:rPr lang="ko-KR" altLang="en-US" dirty="0" smtClean="0"/>
              <a:t>행의 바이트 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(x[0</a:t>
            </a:r>
            <a:r>
              <a:rPr lang="en-US" altLang="ko-KR" dirty="0"/>
              <a:t>][0</a:t>
            </a:r>
            <a:r>
              <a:rPr lang="en-US" altLang="ko-KR" dirty="0" smtClean="0"/>
              <a:t>])</a:t>
            </a:r>
          </a:p>
          <a:p>
            <a:pPr lvl="3"/>
            <a:r>
              <a:rPr lang="ko-KR" altLang="en-US" dirty="0" smtClean="0"/>
              <a:t>첫</a:t>
            </a:r>
            <a:r>
              <a:rPr lang="ko-KR" altLang="en-US" dirty="0"/>
              <a:t>	</a:t>
            </a:r>
            <a:r>
              <a:rPr lang="ko-KR" altLang="en-US" dirty="0" smtClean="0"/>
              <a:t>번째 원소의 바이트 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배열크기</a:t>
            </a:r>
            <a:r>
              <a:rPr lang="ko-KR" altLang="en-US" dirty="0" smtClean="0"/>
              <a:t> 계산방법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7" y="4162425"/>
            <a:ext cx="7344488" cy="24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배열에서 배열 전체 및 원소의 크기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93848" y="1085850"/>
            <a:ext cx="6251100" cy="5602524"/>
            <a:chOff x="1193848" y="1085850"/>
            <a:chExt cx="6251100" cy="56025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770" y="4217860"/>
              <a:ext cx="6245178" cy="24705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3848" y="1085850"/>
              <a:ext cx="6245178" cy="3134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4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2</a:t>
            </a:r>
            <a:r>
              <a:rPr lang="ko-KR" altLang="en-US" dirty="0"/>
              <a:t>차원	</a:t>
            </a:r>
            <a:r>
              <a:rPr lang="ko-KR" altLang="en-US" dirty="0" smtClean="0"/>
              <a:t>배열에서 원소 참조 방법과 저장 값을 출력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90600" y="1161696"/>
            <a:ext cx="6905625" cy="5515329"/>
            <a:chOff x="-61913" y="1157287"/>
            <a:chExt cx="9258300" cy="85010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2388" y="1157287"/>
              <a:ext cx="9248775" cy="45434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1913" y="5695950"/>
              <a:ext cx="9248775" cy="396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84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632" y="1161288"/>
            <a:ext cx="3675888" cy="53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변수들이 같은 배열이름으로 일정한 크기의 연속된 메모리에 저장되는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배열을 </a:t>
            </a:r>
            <a:r>
              <a:rPr lang="ko-KR" altLang="en-US" dirty="0"/>
              <a:t>이용하면 변수를 일일이 선언하는 번거로움이 </a:t>
            </a:r>
            <a:r>
              <a:rPr lang="ko-KR" altLang="en-US" dirty="0" smtClean="0"/>
              <a:t>없어지고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배열을 </a:t>
            </a:r>
            <a:r>
              <a:rPr lang="ko-KR" altLang="en-US" dirty="0"/>
              <a:t>구성하는 각각의 변수를 반복 </a:t>
            </a:r>
            <a:r>
              <a:rPr lang="ko-KR" altLang="en-US" dirty="0" smtClean="0"/>
              <a:t>구문으로 </a:t>
            </a:r>
            <a:r>
              <a:rPr lang="ko-KR" altLang="en-US" dirty="0"/>
              <a:t>쉽게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r>
              <a:rPr lang="ko-KR" altLang="en-US" dirty="0"/>
              <a:t>배열	</a:t>
            </a:r>
            <a:r>
              <a:rPr lang="ko-KR" altLang="en-US" dirty="0" smtClean="0"/>
              <a:t>정의와 선언 구문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자료유형의</a:t>
            </a:r>
            <a:r>
              <a:rPr lang="ko-KR" altLang="en-US" dirty="0" smtClean="0"/>
              <a:t> </a:t>
            </a:r>
            <a:r>
              <a:rPr lang="ko-KR" altLang="en-US" dirty="0" err="1"/>
              <a:t>저장공간인</a:t>
            </a:r>
            <a:r>
              <a:rPr lang="ko-KR" altLang="en-US" dirty="0"/>
              <a:t> 원소를 동일한 크기로 지정된 배열크기만큼 확보한 연속된 </a:t>
            </a:r>
            <a:r>
              <a:rPr lang="ko-KR" altLang="en-US" dirty="0" smtClean="0"/>
              <a:t>저장공간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중요 요소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배열이름</a:t>
            </a:r>
            <a:r>
              <a:rPr lang="en-US" altLang="ko-KR" dirty="0"/>
              <a:t>, </a:t>
            </a:r>
            <a:r>
              <a:rPr lang="ko-KR" altLang="en-US" dirty="0"/>
              <a:t>원소 </a:t>
            </a:r>
            <a:r>
              <a:rPr lang="ko-KR" altLang="en-US" dirty="0" err="1"/>
              <a:t>자료유형</a:t>
            </a:r>
            <a:r>
              <a:rPr lang="en-US" altLang="ko-KR" dirty="0"/>
              <a:t>, </a:t>
            </a:r>
            <a:r>
              <a:rPr lang="ko-KR" altLang="en-US" dirty="0" err="1" smtClean="0"/>
              <a:t>배열크기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배열의 필요성과 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33" y="4047086"/>
            <a:ext cx="6997279" cy="21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첨자</a:t>
            </a:r>
            <a:r>
              <a:rPr lang="en-US" altLang="ko-KR" dirty="0"/>
              <a:t>(index)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배열이름</a:t>
            </a:r>
            <a:r>
              <a:rPr lang="ko-KR" altLang="en-US" dirty="0" smtClean="0"/>
              <a:t> </a:t>
            </a:r>
            <a:r>
              <a:rPr lang="ko-KR" altLang="en-US" dirty="0"/>
              <a:t>뒤에 대괄호 </a:t>
            </a:r>
            <a:r>
              <a:rPr lang="ko-KR" altLang="en-US" dirty="0" smtClean="0"/>
              <a:t>사이</a:t>
            </a:r>
            <a:endParaRPr lang="en-US" altLang="ko-KR" dirty="0" smtClean="0"/>
          </a:p>
          <a:p>
            <a:pPr lvl="2"/>
            <a:r>
              <a:rPr lang="ko-KR" altLang="en-US" dirty="0"/>
              <a:t>첫 번 째 </a:t>
            </a:r>
            <a:r>
              <a:rPr lang="ko-KR" altLang="en-US" dirty="0" err="1"/>
              <a:t>배열원소를</a:t>
            </a:r>
            <a:r>
              <a:rPr lang="ko-KR" altLang="en-US" dirty="0"/>
              <a:t> 참조하는 첨자 값은 </a:t>
            </a:r>
            <a:r>
              <a:rPr lang="en-US" altLang="ko-KR" dirty="0"/>
              <a:t>0, </a:t>
            </a:r>
            <a:r>
              <a:rPr lang="ko-KR" altLang="en-US" dirty="0"/>
              <a:t>다음 두 번째 원소는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유효한 </a:t>
            </a:r>
            <a:r>
              <a:rPr lang="ko-KR" altLang="en-US" dirty="0"/>
              <a:t>첨자의 </a:t>
            </a:r>
            <a:r>
              <a:rPr lang="ko-KR" altLang="en-US" dirty="0" smtClean="0"/>
              <a:t>범위</a:t>
            </a:r>
            <a:r>
              <a:rPr lang="en-US" altLang="ko-KR" dirty="0" smtClean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(</a:t>
            </a:r>
            <a:r>
              <a:rPr lang="ko-KR" altLang="en-US" dirty="0" err="1" smtClean="0"/>
              <a:t>배열크기</a:t>
            </a:r>
            <a:r>
              <a:rPr lang="en-US" altLang="ko-KR" dirty="0" smtClean="0"/>
              <a:t>-1)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선언 시 대괄호 안의 수는 </a:t>
            </a:r>
            <a:r>
              <a:rPr lang="ko-KR" altLang="en-US" dirty="0" err="1" smtClean="0"/>
              <a:t>배열크기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선언 이후 대괄호 안의 수는 원소를 참조하는 번호</a:t>
            </a:r>
            <a:r>
              <a:rPr lang="en-US" altLang="ko-KR" dirty="0"/>
              <a:t> </a:t>
            </a:r>
            <a:r>
              <a:rPr lang="ko-KR" altLang="en-US" dirty="0" smtClean="0"/>
              <a:t>첨자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배열원소</a:t>
            </a:r>
            <a:r>
              <a:rPr lang="ko-KR" altLang="en-US" dirty="0"/>
              <a:t> 접근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08" y="3012505"/>
            <a:ext cx="5233312" cy="36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	</a:t>
            </a:r>
            <a:r>
              <a:rPr lang="ko-KR" altLang="en-US" dirty="0" smtClean="0"/>
              <a:t>선언 후 </a:t>
            </a:r>
            <a:r>
              <a:rPr lang="ko-KR" altLang="en-US" dirty="0" err="1" smtClean="0"/>
              <a:t>배열원소에</a:t>
            </a:r>
            <a:r>
              <a:rPr lang="ko-KR" altLang="en-US" dirty="0" smtClean="0"/>
              <a:t> 값을 저장하고 순차적으로 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배열원소</a:t>
            </a:r>
            <a:r>
              <a:rPr lang="ko-KR" altLang="en-US" dirty="0" smtClean="0"/>
              <a:t> 일괄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1578181"/>
            <a:ext cx="6320725" cy="50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ko-KR" altLang="en-US" dirty="0"/>
              <a:t>	</a:t>
            </a:r>
            <a:r>
              <a:rPr lang="ko-KR" altLang="en-US" dirty="0" smtClean="0"/>
              <a:t>선언 초기화</a:t>
            </a:r>
            <a:endParaRPr lang="ko-KR" altLang="en-US" dirty="0"/>
          </a:p>
          <a:p>
            <a:pPr lvl="1"/>
            <a:r>
              <a:rPr lang="ko-KR" altLang="en-US" dirty="0" smtClean="0"/>
              <a:t>배열을 </a:t>
            </a:r>
            <a:r>
              <a:rPr lang="ko-KR" altLang="en-US" dirty="0"/>
              <a:t>선언하면서 동시에 원소 값을 손쉽게 </a:t>
            </a:r>
            <a:r>
              <a:rPr lang="ko-KR" altLang="en-US" dirty="0" smtClean="0"/>
              <a:t>저장하는 </a:t>
            </a:r>
            <a:r>
              <a:rPr lang="en-US" altLang="ko-KR" dirty="0" smtClean="0"/>
              <a:t>(</a:t>
            </a:r>
            <a:r>
              <a:rPr lang="en-US" altLang="ko-KR" dirty="0"/>
              <a:t>initialization)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중괄호 </a:t>
            </a:r>
            <a:r>
              <a:rPr lang="ko-KR" altLang="en-US" dirty="0"/>
              <a:t>사이에 </a:t>
            </a:r>
            <a:r>
              <a:rPr lang="ko-KR" altLang="en-US" dirty="0" smtClean="0"/>
              <a:t>여러 </a:t>
            </a:r>
            <a:r>
              <a:rPr lang="ko-KR" altLang="en-US" dirty="0"/>
              <a:t>원소 값을 쉼표로 구분하여 기술하는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중괄호 사이에는 명시된 </a:t>
            </a:r>
            <a:r>
              <a:rPr lang="ko-KR" altLang="en-US" dirty="0" err="1" smtClean="0"/>
              <a:t>배열크기를</a:t>
            </a:r>
            <a:r>
              <a:rPr lang="ko-KR" altLang="en-US" dirty="0" smtClean="0"/>
              <a:t> 넘지 않게 원소 값 나열 가능</a:t>
            </a:r>
            <a:endParaRPr lang="en-US" altLang="ko-KR" dirty="0"/>
          </a:p>
          <a:p>
            <a:pPr lvl="1"/>
            <a:r>
              <a:rPr lang="ko-KR" altLang="en-US" dirty="0" err="1" smtClean="0"/>
              <a:t>배열크기는</a:t>
            </a:r>
            <a:r>
              <a:rPr lang="ko-KR" altLang="en-US" dirty="0" smtClean="0"/>
              <a:t> 생략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자동으로 </a:t>
            </a:r>
            <a:r>
              <a:rPr lang="ko-KR" altLang="en-US" dirty="0"/>
              <a:t>중괄호 사이에 기술된 원소 수가 </a:t>
            </a:r>
            <a:r>
              <a:rPr lang="ko-KR" altLang="en-US" dirty="0" err="1" smtClean="0"/>
              <a:t>배열크기</a:t>
            </a:r>
            <a:endParaRPr lang="en-US" altLang="ko-KR" dirty="0"/>
          </a:p>
          <a:p>
            <a:pPr lvl="1"/>
            <a:r>
              <a:rPr lang="ko-KR" altLang="en-US" dirty="0" smtClean="0"/>
              <a:t>원소 </a:t>
            </a:r>
            <a:r>
              <a:rPr lang="ko-KR" altLang="en-US" dirty="0"/>
              <a:t>값을 나열하기 위해 콤마</a:t>
            </a:r>
            <a:r>
              <a:rPr lang="en-US" altLang="ko-KR" dirty="0"/>
              <a:t>(,)</a:t>
            </a:r>
            <a:r>
              <a:rPr lang="ko-KR" altLang="en-US" dirty="0"/>
              <a:t>를 사용하고 전체를 중괄호 </a:t>
            </a:r>
            <a:r>
              <a:rPr lang="en-US" altLang="ko-KR" dirty="0"/>
              <a:t>{…}</a:t>
            </a:r>
            <a:r>
              <a:rPr lang="ko-KR" altLang="en-US" dirty="0"/>
              <a:t>로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초기화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79" y="3454717"/>
            <a:ext cx="5881011" cy="1519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60" y="5137373"/>
            <a:ext cx="3692769" cy="13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배열크기가</a:t>
            </a:r>
            <a:r>
              <a:rPr lang="ko-KR" altLang="en-US" dirty="0" smtClean="0"/>
              <a:t> </a:t>
            </a:r>
            <a:r>
              <a:rPr lang="ko-KR" altLang="en-US" dirty="0"/>
              <a:t>초기값 원소 수보다 </a:t>
            </a:r>
            <a:r>
              <a:rPr lang="ko-KR" altLang="en-US" dirty="0" smtClean="0"/>
              <a:t>크면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지정하지 </a:t>
            </a:r>
            <a:r>
              <a:rPr lang="ko-KR" altLang="en-US" dirty="0"/>
              <a:t>않은 원소의 초기값은 자동으로 모두 </a:t>
            </a:r>
            <a:r>
              <a:rPr lang="ko-KR" altLang="en-US" dirty="0" smtClean="0"/>
              <a:t>기본값이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기본값이란 </a:t>
            </a:r>
            <a:r>
              <a:rPr lang="ko-KR" altLang="en-US" dirty="0" err="1"/>
              <a:t>자료형에</a:t>
            </a:r>
            <a:r>
              <a:rPr lang="ko-KR" altLang="en-US" dirty="0"/>
              <a:t> 맞는 </a:t>
            </a:r>
            <a:r>
              <a:rPr lang="en-US" altLang="ko-KR" dirty="0" smtClean="0"/>
              <a:t>0</a:t>
            </a:r>
          </a:p>
          <a:p>
            <a:pPr lvl="3"/>
            <a:r>
              <a:rPr lang="ko-KR" altLang="en-US" dirty="0" smtClean="0"/>
              <a:t>정수형은 </a:t>
            </a:r>
            <a:r>
              <a:rPr lang="en-US" altLang="ko-KR" dirty="0"/>
              <a:t>0, </a:t>
            </a:r>
            <a:r>
              <a:rPr lang="ko-KR" altLang="en-US" dirty="0" err="1"/>
              <a:t>실수형은</a:t>
            </a:r>
            <a:r>
              <a:rPr lang="ko-KR" altLang="en-US" dirty="0"/>
              <a:t> </a:t>
            </a:r>
            <a:r>
              <a:rPr lang="en-US" altLang="ko-KR" dirty="0"/>
              <a:t>0.0 </a:t>
            </a:r>
            <a:r>
              <a:rPr lang="ko-KR" altLang="en-US" dirty="0"/>
              <a:t>그리고 문자 형은 ‘</a:t>
            </a:r>
            <a:r>
              <a:rPr lang="en-US" altLang="ko-KR" dirty="0"/>
              <a:t>\0’</a:t>
            </a:r>
            <a:r>
              <a:rPr lang="ko-KR" altLang="en-US" dirty="0"/>
              <a:t>인 </a:t>
            </a:r>
            <a:r>
              <a:rPr lang="ko-KR" altLang="en-US" dirty="0" err="1"/>
              <a:t>널문자</a:t>
            </a:r>
            <a:r>
              <a:rPr lang="en-US" altLang="ko-KR" dirty="0"/>
              <a:t>(</a:t>
            </a:r>
            <a:r>
              <a:rPr lang="ko-KR" altLang="en-US" dirty="0"/>
              <a:t>문자 코드 변화가 </a:t>
            </a:r>
            <a:r>
              <a:rPr lang="en-US" altLang="ko-KR" dirty="0"/>
              <a:t>0</a:t>
            </a:r>
            <a:r>
              <a:rPr lang="ko-KR" altLang="en-US" dirty="0"/>
              <a:t>인 문자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기본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53" y="2467551"/>
            <a:ext cx="3773244" cy="1628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61" y="4226347"/>
            <a:ext cx="4727314" cy="24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선언 초기화를 이용한 합과 평균 출력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97992" y="1268928"/>
            <a:ext cx="6875575" cy="5246852"/>
            <a:chOff x="-57150" y="1962150"/>
            <a:chExt cx="9259824" cy="74057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7150" y="1962150"/>
              <a:ext cx="9258300" cy="29337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576" y="4872105"/>
              <a:ext cx="9239250" cy="449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31208</TotalTime>
  <Words>865</Words>
  <Application>Microsoft Office PowerPoint</Application>
  <PresentationFormat>화면 슬라이드 쇼(4:3)</PresentationFormat>
  <Paragraphs>158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배열의 필요성과 정의</vt:lpstr>
      <vt:lpstr>배열원소 접근</vt:lpstr>
      <vt:lpstr>배열원소 일괄 출력</vt:lpstr>
      <vt:lpstr>배열 초기화</vt:lpstr>
      <vt:lpstr>배열 기본 값</vt:lpstr>
      <vt:lpstr>배열 선언 초기화를 이용한 합과 평균 출력</vt:lpstr>
      <vt:lpstr>다양한 배열 선언 초기화 구문</vt:lpstr>
      <vt:lpstr>Lab 정수형(int) 배열에 표준입력으로 받은 정수를 저장하여 출력</vt:lpstr>
      <vt:lpstr>2차원 배열 개요</vt:lpstr>
      <vt:lpstr>2차원 배열 구조</vt:lpstr>
      <vt:lpstr>2차원 배열 원소 참조</vt:lpstr>
      <vt:lpstr>2차원 배열 선언과 원소 하나하나에 직접 초기값 저장 후 출력</vt:lpstr>
      <vt:lpstr>2차원 배열 선언 초기화</vt:lpstr>
      <vt:lpstr>2차원 배열 선언에서의 주의점</vt:lpstr>
      <vt:lpstr>2차원 배열 초기화와 원소 출력</vt:lpstr>
      <vt:lpstr>2차원 배열 초기화를 이용한 성적 처리</vt:lpstr>
      <vt:lpstr>3차원 배열 구조와 선언</vt:lpstr>
      <vt:lpstr>3차원 배열 초기화를 이용한 성적 점수 출력</vt:lpstr>
      <vt:lpstr>배열크기 연산</vt:lpstr>
      <vt:lpstr>2차원 배열크기 계산방법</vt:lpstr>
      <vt:lpstr>1차원과 2차원 배열에서 배열 전체 및 원소의 크기</vt:lpstr>
      <vt:lpstr>LAB 2차원 배열에서 원소 참조 방법과 저장 값을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793</cp:revision>
  <dcterms:created xsi:type="dcterms:W3CDTF">2013-05-23T04:26:30Z</dcterms:created>
  <dcterms:modified xsi:type="dcterms:W3CDTF">2021-08-21T08:33:34Z</dcterms:modified>
</cp:coreProperties>
</file>